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26C46B-8C46-73E9-8CA0-534C1691E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9C390C9-967F-4A3F-9F35-8C828D95FA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6905D63-F602-1B34-A268-62CAA52E3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D5C2F7-62C7-B3A7-BD4E-02F87E08B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156BFBC-D228-AAB4-54D1-A00E4E876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401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2D5C0A-A076-787B-6A54-2F2168991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939870D-8946-1DB1-9CB0-C0F0127DE4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5D04DA-5562-A6C6-F995-8E64E3E03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93F132-1C96-E1A9-57C7-D5BE06270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BFC13D-00A5-CADC-A19B-9FF9A5039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6840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111AAC1-3C9A-FBF2-6481-97194F78D1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2C01C50-4ACB-205E-07F0-435AC4E5F6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E72BAA-560B-2C02-6473-BD3B23E11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1BA6D4-7573-96BC-41A3-787DDB30C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1214BF-CFFD-8823-05FB-CB48EDA55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501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7CA10F-E010-B0D5-CA4C-751A595CF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784D4C-E701-ABF4-5024-9F00D44B7F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4FAC54-CC4E-D40E-D1A6-B35C2D5B8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63F8935-3E46-C8EB-30F5-D17230011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86E2D6-225B-9180-6730-381D41B88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6937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9AA519-B428-3991-4AAF-E253E6AC8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16A28C2-39FE-78EC-D489-1F284FD91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B0AEDF3-C0E2-EB94-2CCA-E01700047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F85573-0580-5235-D72D-96ADB6659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994F33-A55D-02A5-214D-7489BE01D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9371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33D83D-AA67-7BAF-D01C-CC31123E1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0DF82D-9DFB-74C9-A166-364E766F0E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D0159A9-FAF8-A67E-B806-9B91FED048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8DE398A-C12D-80D7-586A-018AB9212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38B5E95-AB44-DC92-A126-46F21BF9D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E68DB9-50E6-F900-A91A-9EE3499D9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0539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B513E5-4B5B-A6C1-C32D-7CE43A33D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261791-2062-AE1A-C755-351DAADDB3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FB0B047-4503-2E02-2E4C-7ECCA94235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080D38D-5D7B-E88C-DF1D-EB59DEDD16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6F97C8A-ACFE-6549-3D66-0E82DBD7BE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49E0785-BEAB-9239-DE67-04C9BED04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328206F-7DFA-2E03-24B1-B6857D9A7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1F6780C-5F1E-825A-6FD0-2DFF2ECD6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2643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BD5EB0-6DBD-89B2-C004-002D35BD9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2CA0B95-6100-77B5-2259-89CCD7928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DE9F121-D32A-29B5-D9E5-69C2068A2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25F984-40C8-7DE8-4E67-54279C25A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7112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ED827FC-AF0B-4884-CB2F-525C85090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D559F13-F9EF-D381-5603-4A6A7A719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A12BA78-ADED-1733-5AB4-D9B33D062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9000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AC2CFD-AA2A-EE94-BA0F-47B16E088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F1061F1-3452-F405-D552-C96CC922F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4B752D3-67C6-C0F1-7B7F-F9CCA0737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CBD0DD7-07F5-87BE-AF83-1D11E6998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A0B7A8D-D2E9-B125-76B0-8924FA777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909EB9F-6B44-D9C9-F716-04FF76904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3224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8768A0-441C-E299-C6C3-A6F302CF8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9CDE739-CC57-D39C-9146-A2399555B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9839BE4-2207-F32A-7B55-A28EACCDA2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E596ACA-8037-067C-7DF1-23E7C5EBD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1947D1A-9A05-FE2C-D5BF-FF2883649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D4EDDE7-0524-2FB0-3D15-064CD65C3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2679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8B6F360-EA64-9C87-C889-3866D4234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5CC23D-A8C6-F10C-13F0-3B3D767C1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3168A1C-8D68-2273-749A-679EEBAB18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51FBD-BA51-6948-BB75-F4EC0FCFDD19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956CE18-105F-EA2D-8B74-8A4512E982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2A2348-5580-1B87-85F3-FABF984216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336A1-EEA4-9C44-BAA0-F670808FDD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2462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A1DEFC-377F-D228-C312-5EBFC2140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49517"/>
            <a:ext cx="9144000" cy="146044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B6B716A-5540-C6D6-0653-4E821EE78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9407" y="4716134"/>
            <a:ext cx="9144000" cy="1655762"/>
          </a:xfrm>
        </p:spPr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2AD34EB-E59D-E784-0EA6-9A7FC871A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74"/>
            <a:ext cx="12192000" cy="188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9098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Vanina Falleni</dc:creator>
  <cp:lastModifiedBy>Vanina Falleni</cp:lastModifiedBy>
  <cp:revision>2</cp:revision>
  <dcterms:created xsi:type="dcterms:W3CDTF">2026-03-19T14:17:55Z</dcterms:created>
  <dcterms:modified xsi:type="dcterms:W3CDTF">2026-03-19T14:19:35Z</dcterms:modified>
</cp:coreProperties>
</file>